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389" r:id="rId3"/>
    <p:sldId id="390" r:id="rId4"/>
    <p:sldId id="258" r:id="rId5"/>
    <p:sldId id="391" r:id="rId6"/>
    <p:sldId id="392" r:id="rId7"/>
    <p:sldId id="393" r:id="rId8"/>
    <p:sldId id="394" r:id="rId9"/>
    <p:sldId id="395" r:id="rId10"/>
    <p:sldId id="396" r:id="rId11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98"/>
    <p:restoredTop sz="94609"/>
  </p:normalViewPr>
  <p:slideViewPr>
    <p:cSldViewPr snapToGrid="0">
      <p:cViewPr varScale="1">
        <p:scale>
          <a:sx n="104" d="100"/>
          <a:sy n="104" d="100"/>
        </p:scale>
        <p:origin x="26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77A878-BBB5-2D47-88E4-7FFA4D0DA8E8}" type="datetimeFigureOut">
              <a:rPr lang="it-IT" smtClean="0"/>
              <a:t>23/01/24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E5E88E-3EC7-6040-9F3F-B98994A8F1C1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60805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527240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0689001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12196987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3618789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3619826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604819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0CA0CD6-74A2-259C-A421-7B1F423561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157342DA-C010-7152-4CC9-56B6CF32141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A51FF86-FDEC-FC7B-CF7E-E950F31900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349F-0DBA-EA48-A991-892540BF295C}" type="datetimeFigureOut">
              <a:rPr lang="it-IT" smtClean="0"/>
              <a:t>23/01/24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2C4E912-76DC-80E2-268C-A225AC5FBE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5725AF50-6DEF-795F-74C9-DD68F4B539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DA80-BF21-C54C-ABCB-ACE05FFC9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82397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65301C43-BBB3-C263-991A-2BDDBE05E2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08908464-1A94-550A-610E-7E0A6963DA2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BBBD15C7-5723-091D-3E4D-70F74C911F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349F-0DBA-EA48-A991-892540BF295C}" type="datetimeFigureOut">
              <a:rPr lang="it-IT" smtClean="0"/>
              <a:t>23/01/24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A1680D0-B2A0-F02F-154B-E00CAB8643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0D775828-C8FA-0196-10F4-79EAAEA41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DA80-BF21-C54C-ABCB-ACE05FFC9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98078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F3193596-DDCC-D4E3-6E70-99E70B5186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81E021EE-C635-D65F-0503-3358A05D01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76E0D3C8-57AB-8136-40D9-6ED63DD691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349F-0DBA-EA48-A991-892540BF295C}" type="datetimeFigureOut">
              <a:rPr lang="it-IT" smtClean="0"/>
              <a:t>23/01/24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AEA36F54-6DB5-5FCD-264E-1B88FE6622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FD60ACBC-A8C5-21AE-9B96-78AA6AE71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DA80-BF21-C54C-ABCB-ACE05FFC9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936337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429FB4-E725-D043-A9BF-6F5DA45843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9E969420-DB7F-B55A-1610-CD5F394B0C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E477DE6-81DD-164B-EDA2-CC4FA0954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349F-0DBA-EA48-A991-892540BF295C}" type="datetimeFigureOut">
              <a:rPr lang="it-IT" smtClean="0"/>
              <a:t>23/01/24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78FD4CAC-8256-E6CE-305F-712914DB88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48B3C47A-6549-F501-D2C2-7CA8B3D10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DA80-BF21-C54C-ABCB-ACE05FFC9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771074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F8808AE-0029-AE8A-68EE-786649541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8DCBE7F5-3235-70E3-B442-F59DD9C3D6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0A5793EA-2C56-5D73-5902-003E78B48B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349F-0DBA-EA48-A991-892540BF295C}" type="datetimeFigureOut">
              <a:rPr lang="it-IT" smtClean="0"/>
              <a:t>23/01/24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815A61D-BB8D-9889-AB60-3A8737E25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103F310-EBAC-FA9B-2130-60C28DECA1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DA80-BF21-C54C-ABCB-ACE05FFC9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95249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4541C0-5DFA-61DA-8683-4FE74E5808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5BAC246-C7E7-4448-A1BE-A3529751B0C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8038DC11-9805-0A71-1AA0-46DB05613E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996C19EC-78A4-4F5D-3D7C-20E55C50E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349F-0DBA-EA48-A991-892540BF295C}" type="datetimeFigureOut">
              <a:rPr lang="it-IT" smtClean="0"/>
              <a:t>23/01/24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F0609057-0859-3CCD-A0BE-8E0016D2B5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4ECBD014-7698-CBB7-0E31-855322B94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DA80-BF21-C54C-ABCB-ACE05FFC9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627859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F792524-B3B6-C6A6-719A-B0AF28F412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FE85053A-426E-4564-A3B1-A82D697431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3ED60637-A703-17BC-502B-46FAD79A7C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894ABFC9-8EA9-FC92-6C95-80B20AD8F21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90D9D0D7-B2EB-53BB-2B0E-C5A81FDCAC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62BE31AB-963C-ED65-4003-D77E35AC3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349F-0DBA-EA48-A991-892540BF295C}" type="datetimeFigureOut">
              <a:rPr lang="it-IT" smtClean="0"/>
              <a:t>23/01/24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DC99A85-651E-51C8-7D31-67B8C6D76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2BA5C99A-9A42-B3B2-DFFF-93F0B2D102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DA80-BF21-C54C-ABCB-ACE05FFC9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6099658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313A072-C19F-4FAE-39D7-E301870A7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147A29E7-79BF-107F-D8FA-C7F92B0B99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349F-0DBA-EA48-A991-892540BF295C}" type="datetimeFigureOut">
              <a:rPr lang="it-IT" smtClean="0"/>
              <a:t>23/01/24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B162D22D-5A74-BEA2-9A90-66BAB5D918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C9AAEF75-6A52-EB99-3AEB-4D91EFDCE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DA80-BF21-C54C-ABCB-ACE05FFC9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86774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37F161B4-30E6-237A-9AFB-AF8D5BA6B0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349F-0DBA-EA48-A991-892540BF295C}" type="datetimeFigureOut">
              <a:rPr lang="it-IT" smtClean="0"/>
              <a:t>23/01/24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5334DF7E-6065-94BD-52C7-27BFB51AF4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0975D80-19F2-BF51-B534-A84EA675CC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DA80-BF21-C54C-ABCB-ACE05FFC9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20227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D80E7427-6E84-E360-D75D-FE7A91C39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15D063D-E57F-43C9-725A-E579D13D392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CAA476C0-DDB5-F3D5-6680-B1C0B64894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C542D0E5-A345-C2D7-5749-888551630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349F-0DBA-EA48-A991-892540BF295C}" type="datetimeFigureOut">
              <a:rPr lang="it-IT" smtClean="0"/>
              <a:t>23/01/24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833DB53-4239-B2C5-658F-6E5B040D73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97B7A42D-54D2-BE55-65F8-F50B2399D6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DA80-BF21-C54C-ABCB-ACE05FFC9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6065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E6C8190-D74C-23EB-1F9B-CB82E9FAB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C3A886F-7C1D-D50C-70B7-3BC197A9658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A1B2303F-5980-8C3D-5B4E-BFF5BCD8A7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5A69259-BE4B-0720-888A-9E5F54524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4A349F-0DBA-EA48-A991-892540BF295C}" type="datetimeFigureOut">
              <a:rPr lang="it-IT" smtClean="0"/>
              <a:t>23/01/24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0A181399-5006-FA79-B75A-10C838EC2F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2F1591EC-93BC-F0C1-F5E2-CD444A2966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C3DA80-BF21-C54C-ABCB-ACE05FFC9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485166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94B44348-A4F5-FDDE-52DD-A14FA2599C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6527E0F-C889-82D8-195B-41BA5A6C31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5C33D393-1E81-0C77-9ADB-8899FA871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4A349F-0DBA-EA48-A991-892540BF295C}" type="datetimeFigureOut">
              <a:rPr lang="it-IT" smtClean="0"/>
              <a:t>23/01/24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FF304211-975E-3B93-1E6F-0C4BF55CA8B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7076268F-ED9C-903D-84E2-22736461ADD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C3DA80-BF21-C54C-ABCB-ACE05FFC9829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22194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 descr="Università degli studi di Bari Aldo Moro | Unicor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141956" y="1780232"/>
            <a:ext cx="9908088" cy="329753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3" descr="MyUniba - App su Google Pla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46878" y="2074275"/>
            <a:ext cx="2490244" cy="249024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3"/>
          <p:cNvSpPr txBox="1"/>
          <p:nvPr/>
        </p:nvSpPr>
        <p:spPr>
          <a:xfrm>
            <a:off x="725467" y="6328868"/>
            <a:ext cx="206979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Scuola di Medicina</a:t>
            </a:r>
            <a:endParaRPr/>
          </a:p>
        </p:txBody>
      </p:sp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725467" y="159800"/>
            <a:ext cx="6948079" cy="8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A6B"/>
              </a:buClr>
              <a:buSzPts val="5600"/>
              <a:buFont typeface="Times New Roman"/>
              <a:buNone/>
            </a:pPr>
            <a:r>
              <a:rPr lang="it-IT" sz="5600" b="1" dirty="0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Ringraziamenti</a:t>
            </a:r>
            <a:endParaRPr sz="5400" dirty="0">
              <a:solidFill>
                <a:srgbClr val="253A6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1939675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6">
            <a:extLst>
              <a:ext uri="{FF2B5EF4-FFF2-40B4-BE49-F238E27FC236}">
                <a16:creationId xmlns:a16="http://schemas.microsoft.com/office/drawing/2014/main" id="{CFECFAD9-109C-3E98-3E86-982497657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968375"/>
            <a:ext cx="7777162" cy="2892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b="1" dirty="0"/>
              <a:t>Nell'allestimento della presentazione il candidato deve tenere in considerazione che: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400" b="1" dirty="0"/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sz="1400" dirty="0"/>
              <a:t> L'elemento qualificante la presentazione, che deve avere un carattere descrittivo/discorsivo, è la </a:t>
            </a:r>
            <a:r>
              <a:rPr lang="it-IT" altLang="it-IT" sz="1400" b="1" dirty="0"/>
              <a:t>chiarezza dell'esposizione</a:t>
            </a:r>
            <a:r>
              <a:rPr lang="it-IT" altLang="it-IT" sz="1400" dirty="0"/>
              <a:t> sintetica ma non superficiale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400" dirty="0"/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sz="1400" dirty="0"/>
              <a:t> Le slides </a:t>
            </a:r>
            <a:r>
              <a:rPr lang="it-IT" altLang="it-IT" sz="1400" b="1" dirty="0"/>
              <a:t>non hanno la finalità di aiutare il candidato</a:t>
            </a:r>
            <a:r>
              <a:rPr lang="it-IT" altLang="it-IT" sz="1400" dirty="0"/>
              <a:t> ad esporre le sue argomentazioni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400" dirty="0"/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sz="1400" dirty="0"/>
              <a:t> La funzione delle slides è quella di </a:t>
            </a:r>
            <a:r>
              <a:rPr lang="it-IT" altLang="it-IT" sz="1400" b="1" dirty="0"/>
              <a:t>aiutare chi ascolta</a:t>
            </a:r>
            <a:r>
              <a:rPr lang="it-IT" altLang="it-IT" sz="1400" dirty="0"/>
              <a:t> a seguire il discorso: il testo proiettato deve fornire una traccia da seguire non un trattato da leggere.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400" dirty="0"/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sz="1400" dirty="0"/>
              <a:t> I testi non dovrebbero essere più lunghi di 3-4 righe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400" dirty="0"/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sz="1400" dirty="0"/>
              <a:t> L'esposizione non deve superare la durata di 10 minuti</a:t>
            </a:r>
          </a:p>
        </p:txBody>
      </p:sp>
      <p:sp>
        <p:nvSpPr>
          <p:cNvPr id="3" name="Text Box 5">
            <a:extLst>
              <a:ext uri="{FF2B5EF4-FFF2-40B4-BE49-F238E27FC236}">
                <a16:creationId xmlns:a16="http://schemas.microsoft.com/office/drawing/2014/main" id="{C8A86DED-0D0D-2C7A-7E56-27C20E2E1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177800"/>
            <a:ext cx="8064500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it-IT" altLang="it-IT" sz="1400" dirty="0"/>
              <a:t>La presentazione delle Tesi nel corso della seduta di Laurea deve </a:t>
            </a:r>
            <a:r>
              <a:rPr lang="it-IT" altLang="it-IT" sz="1400" b="1" dirty="0"/>
              <a:t>rispettare il modello di Template</a:t>
            </a:r>
            <a:r>
              <a:rPr lang="it-IT" altLang="it-IT" sz="1400" dirty="0"/>
              <a:t> qui di seguito proposto all'interno del quale il candidato inserirà i contenuti che ritiene opportuni per una sintetica e chiara esposizione dei risultati del suo lavoro.</a:t>
            </a:r>
          </a:p>
        </p:txBody>
      </p:sp>
      <p:sp>
        <p:nvSpPr>
          <p:cNvPr id="4" name="Text Box 7">
            <a:extLst>
              <a:ext uri="{FF2B5EF4-FFF2-40B4-BE49-F238E27FC236}">
                <a16:creationId xmlns:a16="http://schemas.microsoft.com/office/drawing/2014/main" id="{601211C9-59F8-B9B0-73A8-BC42317B850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5288" y="3813175"/>
            <a:ext cx="8135937" cy="3432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it-IT" altLang="it-IT" sz="1400" b="1" dirty="0"/>
              <a:t>Si ricorda inoltre che: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400" b="1" dirty="0"/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sz="1400" dirty="0"/>
              <a:t> È necessario rispettare il numero di slides previsto dal Template per ciascuna sezione della presentazione ad eccezione della sezione Risultati dove è consentita l'aggiunta di ulteriori pagine per la proiezione di grafici, tabelle, foto o l'inserimento di filmati 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400" dirty="0"/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sz="1400" dirty="0"/>
              <a:t> Il carattere consigliato per i contenuti testuali è: </a:t>
            </a:r>
            <a:r>
              <a:rPr lang="it-IT" altLang="it-IT" sz="1400" dirty="0" err="1"/>
              <a:t>Helvetica</a:t>
            </a:r>
            <a:r>
              <a:rPr lang="it-IT" altLang="it-IT" sz="1400" dirty="0"/>
              <a:t>-Light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400" dirty="0"/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sz="1400" dirty="0"/>
              <a:t> L'animazione consigliata per la comparsa degli oggetti (testo/immagini) è: Dissolvenza</a:t>
            </a:r>
          </a:p>
          <a:p>
            <a:pPr>
              <a:spcBef>
                <a:spcPct val="0"/>
              </a:spcBef>
              <a:buFontTx/>
              <a:buNone/>
            </a:pPr>
            <a:endParaRPr lang="it-IT" altLang="it-IT" sz="1400" dirty="0"/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sz="1400" dirty="0"/>
              <a:t> Non deve essere modificato l'effetto </a:t>
            </a:r>
            <a:r>
              <a:rPr lang="it-IT" altLang="it-IT" sz="1400" dirty="0" err="1"/>
              <a:t>pre</a:t>
            </a:r>
            <a:r>
              <a:rPr lang="it-IT" altLang="it-IT" sz="1400" dirty="0"/>
              <a:t>-impostato di animazione relativo alla transizione tra le diapositive</a:t>
            </a:r>
          </a:p>
          <a:p>
            <a:pPr>
              <a:spcBef>
                <a:spcPct val="0"/>
              </a:spcBef>
              <a:buFont typeface="Arial" panose="020B0604020202020204" pitchFamily="34" charset="0"/>
              <a:buNone/>
            </a:pPr>
            <a:endParaRPr lang="it-IT" altLang="it-IT" sz="1400" dirty="0"/>
          </a:p>
          <a:p>
            <a:pPr>
              <a:spcBef>
                <a:spcPct val="0"/>
              </a:spcBef>
              <a:buFontTx/>
              <a:buChar char="•"/>
            </a:pPr>
            <a:r>
              <a:rPr lang="it-IT" altLang="it-IT" sz="1400" dirty="0"/>
              <a:t>Si consiglia di nominare il file nel formato: </a:t>
            </a:r>
            <a:r>
              <a:rPr lang="it-IT" altLang="it-IT" sz="1400" dirty="0" err="1"/>
              <a:t>Cognome_Nome_data_seduta.ppt</a:t>
            </a:r>
            <a:endParaRPr lang="it-IT" altLang="it-IT" sz="1400" dirty="0"/>
          </a:p>
          <a:p>
            <a:pPr>
              <a:spcBef>
                <a:spcPct val="0"/>
              </a:spcBef>
              <a:buFontTx/>
              <a:buChar char="•"/>
            </a:pPr>
            <a:endParaRPr lang="it-IT" altLang="it-IT" sz="1400" dirty="0"/>
          </a:p>
          <a:p>
            <a:pPr>
              <a:spcBef>
                <a:spcPct val="50000"/>
              </a:spcBef>
              <a:buFontTx/>
              <a:buNone/>
            </a:pPr>
            <a:endParaRPr lang="it-IT" altLang="it-IT" sz="1400" dirty="0"/>
          </a:p>
        </p:txBody>
      </p:sp>
    </p:spTree>
    <p:extLst>
      <p:ext uri="{BB962C8B-B14F-4D97-AF65-F5344CB8AC3E}">
        <p14:creationId xmlns:p14="http://schemas.microsoft.com/office/powerpoint/2010/main" val="6610153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1923542" y="483617"/>
            <a:ext cx="9151652" cy="1200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Università degli Studi di Bari ‘Aldo Moro’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Scuola di Medicina</a:t>
            </a: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>
                <a:solidFill>
                  <a:srgbClr val="253A6B"/>
                </a:solidFill>
                <a:latin typeface="Times New Roman"/>
                <a:cs typeface="Times New Roman"/>
                <a:sym typeface="Times New Roman"/>
              </a:rPr>
              <a:t>Corso di Laurea Triennale/Magistrale in …</a:t>
            </a:r>
            <a:endParaRPr sz="1800" dirty="0"/>
          </a:p>
        </p:txBody>
      </p:sp>
      <p:pic>
        <p:nvPicPr>
          <p:cNvPr id="6" name="Google Shape;96;p3" descr="MyUniba - App su Google Play">
            <a:extLst>
              <a:ext uri="{FF2B5EF4-FFF2-40B4-BE49-F238E27FC236}">
                <a16:creationId xmlns:a16="http://schemas.microsoft.com/office/drawing/2014/main" id="{94B21463-3C31-5477-9010-B1B8B58952DC}"/>
              </a:ext>
            </a:extLst>
          </p:cNvPr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9542" y="291761"/>
            <a:ext cx="1584000" cy="158400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Google Shape;90;p2">
            <a:extLst>
              <a:ext uri="{FF2B5EF4-FFF2-40B4-BE49-F238E27FC236}">
                <a16:creationId xmlns:a16="http://schemas.microsoft.com/office/drawing/2014/main" id="{6EC00902-14AB-CE87-D00C-5B86D7BDF704}"/>
              </a:ext>
            </a:extLst>
          </p:cNvPr>
          <p:cNvSpPr txBox="1"/>
          <p:nvPr/>
        </p:nvSpPr>
        <p:spPr>
          <a:xfrm>
            <a:off x="1923542" y="3247970"/>
            <a:ext cx="9151652" cy="4616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Titolo della tesi con eventuale immagine introduttiva</a:t>
            </a:r>
          </a:p>
        </p:txBody>
      </p:sp>
      <p:sp>
        <p:nvSpPr>
          <p:cNvPr id="8" name="Google Shape;90;p2">
            <a:extLst>
              <a:ext uri="{FF2B5EF4-FFF2-40B4-BE49-F238E27FC236}">
                <a16:creationId xmlns:a16="http://schemas.microsoft.com/office/drawing/2014/main" id="{3E1F70A5-2D27-EC62-E83F-B856B161A393}"/>
              </a:ext>
            </a:extLst>
          </p:cNvPr>
          <p:cNvSpPr txBox="1"/>
          <p:nvPr/>
        </p:nvSpPr>
        <p:spPr>
          <a:xfrm>
            <a:off x="1131542" y="5543427"/>
            <a:ext cx="350067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Relatore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Prof. Nome e Cognome</a:t>
            </a:r>
          </a:p>
        </p:txBody>
      </p:sp>
      <p:sp>
        <p:nvSpPr>
          <p:cNvPr id="9" name="Google Shape;90;p2">
            <a:extLst>
              <a:ext uri="{FF2B5EF4-FFF2-40B4-BE49-F238E27FC236}">
                <a16:creationId xmlns:a16="http://schemas.microsoft.com/office/drawing/2014/main" id="{C00E357F-C1DD-97A8-DA20-B77F0BED7535}"/>
              </a:ext>
            </a:extLst>
          </p:cNvPr>
          <p:cNvSpPr txBox="1"/>
          <p:nvPr/>
        </p:nvSpPr>
        <p:spPr>
          <a:xfrm>
            <a:off x="8438814" y="5543427"/>
            <a:ext cx="3500676" cy="83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b="1" dirty="0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Laureando</a:t>
            </a: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2400" dirty="0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Nome e Cognome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3" descr="MyUniba - App su Google Pla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46878" y="2074275"/>
            <a:ext cx="2490244" cy="249024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3"/>
          <p:cNvSpPr txBox="1"/>
          <p:nvPr/>
        </p:nvSpPr>
        <p:spPr>
          <a:xfrm>
            <a:off x="725467" y="6328868"/>
            <a:ext cx="206979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Scuola di Medicina</a:t>
            </a:r>
            <a:endParaRPr/>
          </a:p>
        </p:txBody>
      </p:sp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725467" y="159800"/>
            <a:ext cx="4234841" cy="8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A6B"/>
              </a:buClr>
              <a:buSzPts val="5600"/>
              <a:buFont typeface="Times New Roman"/>
              <a:buNone/>
            </a:pPr>
            <a:r>
              <a:rPr lang="it-IT" sz="5600" b="1" dirty="0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Introduzione</a:t>
            </a:r>
            <a:endParaRPr sz="5400" dirty="0">
              <a:solidFill>
                <a:srgbClr val="253A6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3" descr="MyUniba - App su Google Pla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46878" y="2074275"/>
            <a:ext cx="2490244" cy="249024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3"/>
          <p:cNvSpPr txBox="1"/>
          <p:nvPr/>
        </p:nvSpPr>
        <p:spPr>
          <a:xfrm>
            <a:off x="725467" y="6328868"/>
            <a:ext cx="206979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Scuola di Medicina</a:t>
            </a:r>
            <a:endParaRPr/>
          </a:p>
        </p:txBody>
      </p:sp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725467" y="159800"/>
            <a:ext cx="6948079" cy="8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A6B"/>
              </a:buClr>
              <a:buSzPts val="5600"/>
              <a:buFont typeface="Times New Roman"/>
              <a:buNone/>
            </a:pPr>
            <a:r>
              <a:rPr lang="it-IT" sz="5600" b="1" dirty="0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Razionale</a:t>
            </a:r>
            <a:endParaRPr sz="5400" dirty="0">
              <a:solidFill>
                <a:srgbClr val="253A6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3" descr="MyUniba - App su Google Pla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46878" y="2074275"/>
            <a:ext cx="2490244" cy="249024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3"/>
          <p:cNvSpPr txBox="1"/>
          <p:nvPr/>
        </p:nvSpPr>
        <p:spPr>
          <a:xfrm>
            <a:off x="725467" y="6328868"/>
            <a:ext cx="206979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Scuola di Medicina</a:t>
            </a:r>
            <a:endParaRPr/>
          </a:p>
        </p:txBody>
      </p:sp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725467" y="159800"/>
            <a:ext cx="6948079" cy="8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A6B"/>
              </a:buClr>
              <a:buSzPts val="5600"/>
              <a:buFont typeface="Times New Roman"/>
              <a:buNone/>
            </a:pPr>
            <a:r>
              <a:rPr lang="it-IT" sz="5600" b="1" dirty="0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Obiettivo</a:t>
            </a:r>
            <a:endParaRPr sz="5400" dirty="0">
              <a:solidFill>
                <a:srgbClr val="253A6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818778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3" descr="MyUniba - App su Google Pla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46878" y="2074275"/>
            <a:ext cx="2490244" cy="249024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3"/>
          <p:cNvSpPr txBox="1"/>
          <p:nvPr/>
        </p:nvSpPr>
        <p:spPr>
          <a:xfrm>
            <a:off x="725467" y="6328868"/>
            <a:ext cx="206979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Scuola di Medicina</a:t>
            </a:r>
            <a:endParaRPr/>
          </a:p>
        </p:txBody>
      </p:sp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725467" y="159800"/>
            <a:ext cx="6948079" cy="8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A6B"/>
              </a:buClr>
              <a:buSzPts val="5600"/>
              <a:buFont typeface="Times New Roman"/>
              <a:buNone/>
            </a:pPr>
            <a:r>
              <a:rPr lang="it-IT" sz="5600" b="1" dirty="0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Materiali e Metodi</a:t>
            </a:r>
            <a:endParaRPr sz="5400" dirty="0">
              <a:solidFill>
                <a:srgbClr val="253A6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238975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3" descr="MyUniba - App su Google Pla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46878" y="2074275"/>
            <a:ext cx="2490244" cy="249024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3"/>
          <p:cNvSpPr txBox="1"/>
          <p:nvPr/>
        </p:nvSpPr>
        <p:spPr>
          <a:xfrm>
            <a:off x="725467" y="6328868"/>
            <a:ext cx="206979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Scuola di Medicina</a:t>
            </a:r>
            <a:endParaRPr/>
          </a:p>
        </p:txBody>
      </p:sp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725467" y="159800"/>
            <a:ext cx="6948079" cy="8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A6B"/>
              </a:buClr>
              <a:buSzPts val="5600"/>
              <a:buFont typeface="Times New Roman"/>
              <a:buNone/>
            </a:pPr>
            <a:r>
              <a:rPr lang="it-IT" sz="5600" b="1" dirty="0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Risultati</a:t>
            </a:r>
            <a:endParaRPr sz="5400" dirty="0">
              <a:solidFill>
                <a:srgbClr val="253A6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71530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Google Shape;96;p3" descr="MyUniba - App su Google Play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946878" y="2074275"/>
            <a:ext cx="2490244" cy="2490244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3"/>
          <p:cNvSpPr txBox="1"/>
          <p:nvPr/>
        </p:nvSpPr>
        <p:spPr>
          <a:xfrm>
            <a:off x="725467" y="6328868"/>
            <a:ext cx="2069797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-IT" sz="1800" b="1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Scuola di Medicina</a:t>
            </a:r>
            <a:endParaRPr/>
          </a:p>
        </p:txBody>
      </p:sp>
      <p:sp>
        <p:nvSpPr>
          <p:cNvPr id="98" name="Google Shape;98;p3"/>
          <p:cNvSpPr txBox="1">
            <a:spLocks noGrp="1"/>
          </p:cNvSpPr>
          <p:nvPr>
            <p:ph type="title"/>
          </p:nvPr>
        </p:nvSpPr>
        <p:spPr>
          <a:xfrm>
            <a:off x="725467" y="159800"/>
            <a:ext cx="6948079" cy="870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53A6B"/>
              </a:buClr>
              <a:buSzPts val="5600"/>
              <a:buFont typeface="Times New Roman"/>
              <a:buNone/>
            </a:pPr>
            <a:r>
              <a:rPr lang="it-IT" sz="5600" b="1" dirty="0">
                <a:solidFill>
                  <a:srgbClr val="253A6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Conclusioni</a:t>
            </a:r>
            <a:endParaRPr sz="5400" dirty="0">
              <a:solidFill>
                <a:srgbClr val="253A6B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8567050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318</Words>
  <Application>Microsoft Macintosh PowerPoint</Application>
  <PresentationFormat>Widescreen</PresentationFormat>
  <Paragraphs>45</Paragraphs>
  <Slides>10</Slides>
  <Notes>10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  <vt:lpstr>Presentazione standard di PowerPoint</vt:lpstr>
      <vt:lpstr>Presentazione standard di PowerPoint</vt:lpstr>
      <vt:lpstr>Introduzione</vt:lpstr>
      <vt:lpstr>Razionale</vt:lpstr>
      <vt:lpstr>Obiettivo</vt:lpstr>
      <vt:lpstr>Materiali e Metodi</vt:lpstr>
      <vt:lpstr>Risultati</vt:lpstr>
      <vt:lpstr>Conclusioni</vt:lpstr>
      <vt:lpstr>Ringraziamenti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Angelo Michele Petrosillo</dc:creator>
  <cp:lastModifiedBy>Angelo Michele Petrosillo</cp:lastModifiedBy>
  <cp:revision>2</cp:revision>
  <dcterms:created xsi:type="dcterms:W3CDTF">2024-01-23T17:49:15Z</dcterms:created>
  <dcterms:modified xsi:type="dcterms:W3CDTF">2024-01-23T17:51:06Z</dcterms:modified>
</cp:coreProperties>
</file>