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71" r:id="rId3"/>
    <p:sldId id="272" r:id="rId4"/>
    <p:sldId id="266" r:id="rId5"/>
    <p:sldId id="267" r:id="rId6"/>
    <p:sldId id="268" r:id="rId7"/>
    <p:sldId id="269" r:id="rId8"/>
    <p:sldId id="263" r:id="rId9"/>
    <p:sldId id="264" r:id="rId10"/>
    <p:sldId id="265" r:id="rId11"/>
    <p:sldId id="256" r:id="rId12"/>
    <p:sldId id="257" r:id="rId13"/>
    <p:sldId id="258" r:id="rId14"/>
    <p:sldId id="259" r:id="rId15"/>
    <p:sldId id="260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-976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29/09/14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21" y="0"/>
            <a:ext cx="4860983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95" y="0"/>
            <a:ext cx="5068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4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85" y="0"/>
            <a:ext cx="456473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47" y="0"/>
            <a:ext cx="430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5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75" y="0"/>
            <a:ext cx="4700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288" y="-34062"/>
            <a:ext cx="4786312" cy="6930894"/>
          </a:xfrm>
        </p:spPr>
      </p:pic>
    </p:spTree>
    <p:extLst>
      <p:ext uri="{BB962C8B-B14F-4D97-AF65-F5344CB8AC3E}">
        <p14:creationId xmlns:p14="http://schemas.microsoft.com/office/powerpoint/2010/main" val="13051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65" y="0"/>
            <a:ext cx="933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5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3" y="0"/>
            <a:ext cx="9238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13" y="0"/>
            <a:ext cx="4793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2" y="0"/>
            <a:ext cx="443017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70" y="433917"/>
            <a:ext cx="5812084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3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22" y="0"/>
            <a:ext cx="10121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3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" y="0"/>
            <a:ext cx="5066416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75" y="1602845"/>
            <a:ext cx="5900879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1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" y="0"/>
            <a:ext cx="4786511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70" y="0"/>
            <a:ext cx="4381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8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10" y="0"/>
            <a:ext cx="8559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76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534" y="0"/>
            <a:ext cx="8306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18" y="0"/>
            <a:ext cx="4560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30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10688638" cy="900114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Letteratura italiana </a:t>
            </a:r>
            <a:r>
              <a:rPr lang="it-IT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einaudi</a:t>
            </a:r>
            <a:endParaRPr lang="it-IT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71675" y="1585914"/>
            <a:ext cx="9715499" cy="498633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Il letterato e le istituzioni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Produzione e consumo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forme del testo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L’interpretazione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questioni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Teatro, musica, tradizione dei classici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Storia e geografia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Le opere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Dizionario </a:t>
            </a:r>
            <a:r>
              <a:rPr lang="it-IT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bio</a:t>
            </a: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-bibliografico e Indici degli autori</a:t>
            </a:r>
          </a:p>
          <a:p>
            <a:pPr marL="457200" indent="-457200">
              <a:buAutoNum type="arabicPeriod"/>
            </a:pPr>
            <a:r>
              <a:rPr lang="it-IT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Indice delle opere</a:t>
            </a:r>
          </a:p>
          <a:p>
            <a:pPr marL="457200" indent="-457200">
              <a:buAutoNum type="arabicPeriod"/>
            </a:pPr>
            <a:endParaRPr lang="it-IT" dirty="0" smtClean="0"/>
          </a:p>
          <a:p>
            <a:pPr marL="457200" indent="-457200"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764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46" y="0"/>
            <a:ext cx="4622708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76" y="0"/>
            <a:ext cx="452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17245"/>
      </p:ext>
    </p:extLst>
  </p:cSld>
  <p:clrMapOvr>
    <a:masterClrMapping/>
  </p:clrMapOvr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</TotalTime>
  <Words>41</Words>
  <Application>Microsoft Macintosh PowerPoint</Application>
  <PresentationFormat>Personalizzato</PresentationFormat>
  <Paragraphs>11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Sezione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Letteratura italiana einaudi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Mongelli</dc:creator>
  <cp:lastModifiedBy>Mauro De Nichilo</cp:lastModifiedBy>
  <cp:revision>13</cp:revision>
  <dcterms:created xsi:type="dcterms:W3CDTF">2014-01-28T10:36:51Z</dcterms:created>
  <dcterms:modified xsi:type="dcterms:W3CDTF">2014-09-29T15:23:46Z</dcterms:modified>
</cp:coreProperties>
</file>